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6C907-C31C-497E-8DC4-A5A6777DF5B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AAA3-B2E6-41DE-BDEA-1FF6F424E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59079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 Teaching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Advantages and Limitations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20/02/2014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K.K.BISWAL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Professor</a:t>
            </a:r>
          </a:p>
          <a:p>
            <a:r>
              <a:rPr lang="en-US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HCE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Lets discuss the Advantages and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isadvantages of Team Teaching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Advantages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/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Best utilization of resources: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Ensures quality teaching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Scope for professional growth of teachers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Builds collegial relationships: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Opportunity for proper supervision &amp; evaluation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752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Disadvantages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An expensive approach:-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Difficult to ensure co-operation among team members:-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Too much expectation from the teachers:-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Team Teaching Advantages and Limitations  20/02/2014</vt:lpstr>
      <vt:lpstr>  Lets discuss the Advantages and Disadvantages of Team Teaching   Advantages </vt:lpstr>
      <vt:lpstr>Disadvantages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Teaching Advantages and Limitations (B.Ed.) 20/02/2014</dc:title>
  <dc:creator>Oltuser</dc:creator>
  <cp:lastModifiedBy>Oltuser</cp:lastModifiedBy>
  <cp:revision>8</cp:revision>
  <dcterms:created xsi:type="dcterms:W3CDTF">2019-12-09T16:03:04Z</dcterms:created>
  <dcterms:modified xsi:type="dcterms:W3CDTF">2019-12-12T09:36:21Z</dcterms:modified>
</cp:coreProperties>
</file>